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1"/>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496" r:id="rId415"/>
    <p:sldId id="497" r:id="rId416"/>
    <p:sldId id="498" r:id="rId417"/>
    <p:sldId id="499" r:id="rId418"/>
    <p:sldId id="500" r:id="rId419"/>
    <p:sldId id="501" r:id="rId420"/>
    <p:sldId id="502" r:id="rId421"/>
    <p:sldId id="504" r:id="rId422"/>
    <p:sldId id="505" r:id="rId423"/>
    <p:sldId id="506" r:id="rId424"/>
    <p:sldId id="507" r:id="rId425"/>
    <p:sldId id="508" r:id="rId426"/>
    <p:sldId id="509" r:id="rId427"/>
    <p:sldId id="510" r:id="rId428"/>
    <p:sldId id="511" r:id="rId429"/>
    <p:sldId id="512" r:id="rId430"/>
    <p:sldId id="675" r:id="rId431"/>
    <p:sldId id="513" r:id="rId432"/>
    <p:sldId id="514" r:id="rId433"/>
    <p:sldId id="515" r:id="rId434"/>
    <p:sldId id="516" r:id="rId435"/>
    <p:sldId id="518" r:id="rId436"/>
    <p:sldId id="517" r:id="rId437"/>
    <p:sldId id="519" r:id="rId438"/>
    <p:sldId id="520" r:id="rId439"/>
    <p:sldId id="521" r:id="rId440"/>
    <p:sldId id="522" r:id="rId441"/>
    <p:sldId id="536" r:id="rId442"/>
    <p:sldId id="537" r:id="rId443"/>
    <p:sldId id="538" r:id="rId444"/>
    <p:sldId id="676" r:id="rId445"/>
    <p:sldId id="539" r:id="rId446"/>
    <p:sldId id="540" r:id="rId447"/>
    <p:sldId id="541" r:id="rId448"/>
    <p:sldId id="542" r:id="rId449"/>
    <p:sldId id="543" r:id="rId450"/>
    <p:sldId id="544" r:id="rId451"/>
    <p:sldId id="545" r:id="rId452"/>
    <p:sldId id="546" r:id="rId453"/>
    <p:sldId id="547" r:id="rId454"/>
    <p:sldId id="548" r:id="rId455"/>
    <p:sldId id="549" r:id="rId456"/>
    <p:sldId id="677" r:id="rId457"/>
    <p:sldId id="550" r:id="rId458"/>
    <p:sldId id="551" r:id="rId459"/>
    <p:sldId id="1034" r:id="rId460"/>
    <p:sldId id="552" r:id="rId461"/>
    <p:sldId id="553" r:id="rId462"/>
    <p:sldId id="554" r:id="rId463"/>
    <p:sldId id="555" r:id="rId464"/>
    <p:sldId id="556" r:id="rId465"/>
    <p:sldId id="557" r:id="rId466"/>
    <p:sldId id="558" r:id="rId467"/>
    <p:sldId id="678" r:id="rId468"/>
    <p:sldId id="559" r:id="rId469"/>
    <p:sldId id="560" r:id="rId470"/>
    <p:sldId id="561" r:id="rId471"/>
    <p:sldId id="562" r:id="rId472"/>
    <p:sldId id="679" r:id="rId473"/>
    <p:sldId id="563" r:id="rId474"/>
    <p:sldId id="680" r:id="rId475"/>
    <p:sldId id="564" r:id="rId476"/>
    <p:sldId id="565" r:id="rId477"/>
    <p:sldId id="566" r:id="rId478"/>
    <p:sldId id="681" r:id="rId479"/>
    <p:sldId id="567" r:id="rId480"/>
    <p:sldId id="568" r:id="rId481"/>
    <p:sldId id="569" r:id="rId482"/>
    <p:sldId id="570" r:id="rId483"/>
    <p:sldId id="571" r:id="rId484"/>
    <p:sldId id="572" r:id="rId485"/>
    <p:sldId id="573" r:id="rId486"/>
    <p:sldId id="923" r:id="rId487"/>
    <p:sldId id="924" r:id="rId488"/>
    <p:sldId id="925" r:id="rId489"/>
    <p:sldId id="926" r:id="rId490"/>
    <p:sldId id="927" r:id="rId491"/>
    <p:sldId id="928" r:id="rId492"/>
    <p:sldId id="929" r:id="rId493"/>
    <p:sldId id="930" r:id="rId494"/>
    <p:sldId id="574" r:id="rId495"/>
    <p:sldId id="575" r:id="rId496"/>
    <p:sldId id="576" r:id="rId497"/>
    <p:sldId id="577" r:id="rId498"/>
    <p:sldId id="578" r:id="rId499"/>
    <p:sldId id="579" r:id="rId500"/>
    <p:sldId id="580" r:id="rId501"/>
    <p:sldId id="581" r:id="rId502"/>
    <p:sldId id="582" r:id="rId503"/>
    <p:sldId id="583" r:id="rId504"/>
    <p:sldId id="584" r:id="rId505"/>
    <p:sldId id="585" r:id="rId506"/>
    <p:sldId id="938" r:id="rId507"/>
    <p:sldId id="931" r:id="rId508"/>
    <p:sldId id="932" r:id="rId509"/>
    <p:sldId id="933" r:id="rId510"/>
    <p:sldId id="934" r:id="rId511"/>
    <p:sldId id="849" r:id="rId512"/>
    <p:sldId id="937" r:id="rId513"/>
    <p:sldId id="936" r:id="rId514"/>
    <p:sldId id="587" r:id="rId515"/>
    <p:sldId id="586" r:id="rId516"/>
    <p:sldId id="588" r:id="rId517"/>
    <p:sldId id="589" r:id="rId518"/>
    <p:sldId id="590" r:id="rId519"/>
    <p:sldId id="591" r:id="rId520"/>
    <p:sldId id="682" r:id="rId521"/>
    <p:sldId id="592" r:id="rId522"/>
    <p:sldId id="684" r:id="rId523"/>
    <p:sldId id="683" r:id="rId524"/>
    <p:sldId id="593" r:id="rId525"/>
    <p:sldId id="594" r:id="rId526"/>
    <p:sldId id="595" r:id="rId527"/>
    <p:sldId id="596" r:id="rId528"/>
    <p:sldId id="597" r:id="rId529"/>
    <p:sldId id="685" r:id="rId530"/>
    <p:sldId id="598" r:id="rId531"/>
    <p:sldId id="599" r:id="rId532"/>
    <p:sldId id="686" r:id="rId533"/>
    <p:sldId id="600" r:id="rId534"/>
    <p:sldId id="601" r:id="rId535"/>
    <p:sldId id="602" r:id="rId536"/>
    <p:sldId id="603" r:id="rId537"/>
    <p:sldId id="604" r:id="rId538"/>
    <p:sldId id="687" r:id="rId539"/>
    <p:sldId id="605" r:id="rId540"/>
    <p:sldId id="606" r:id="rId541"/>
    <p:sldId id="607" r:id="rId542"/>
    <p:sldId id="608" r:id="rId543"/>
    <p:sldId id="609" r:id="rId544"/>
    <p:sldId id="610" r:id="rId545"/>
    <p:sldId id="611" r:id="rId546"/>
    <p:sldId id="612" r:id="rId547"/>
    <p:sldId id="613" r:id="rId548"/>
    <p:sldId id="614" r:id="rId549"/>
    <p:sldId id="615" r:id="rId550"/>
    <p:sldId id="616" r:id="rId551"/>
    <p:sldId id="617" r:id="rId552"/>
    <p:sldId id="688" r:id="rId553"/>
    <p:sldId id="618" r:id="rId554"/>
    <p:sldId id="689" r:id="rId555"/>
    <p:sldId id="619" r:id="rId556"/>
    <p:sldId id="620" r:id="rId557"/>
    <p:sldId id="621" r:id="rId558"/>
    <p:sldId id="622" r:id="rId559"/>
    <p:sldId id="623" r:id="rId560"/>
    <p:sldId id="690" r:id="rId561"/>
    <p:sldId id="624" r:id="rId562"/>
    <p:sldId id="625" r:id="rId563"/>
    <p:sldId id="626" r:id="rId564"/>
    <p:sldId id="627" r:id="rId565"/>
    <p:sldId id="628" r:id="rId566"/>
    <p:sldId id="629" r:id="rId567"/>
    <p:sldId id="630" r:id="rId568"/>
    <p:sldId id="631" r:id="rId569"/>
    <p:sldId id="632" r:id="rId570"/>
    <p:sldId id="633" r:id="rId571"/>
    <p:sldId id="634" r:id="rId572"/>
    <p:sldId id="635" r:id="rId573"/>
    <p:sldId id="636" r:id="rId574"/>
    <p:sldId id="637" r:id="rId575"/>
    <p:sldId id="638" r:id="rId576"/>
    <p:sldId id="639" r:id="rId577"/>
    <p:sldId id="640" r:id="rId578"/>
    <p:sldId id="641" r:id="rId579"/>
    <p:sldId id="691" r:id="rId580"/>
    <p:sldId id="642" r:id="rId581"/>
    <p:sldId id="643" r:id="rId582"/>
    <p:sldId id="644" r:id="rId583"/>
    <p:sldId id="645" r:id="rId584"/>
    <p:sldId id="692" r:id="rId585"/>
    <p:sldId id="646" r:id="rId586"/>
    <p:sldId id="647" r:id="rId587"/>
    <p:sldId id="969" r:id="rId588"/>
    <p:sldId id="970" r:id="rId589"/>
    <p:sldId id="968" r:id="rId590"/>
    <p:sldId id="971" r:id="rId591"/>
    <p:sldId id="972" r:id="rId592"/>
    <p:sldId id="973" r:id="rId593"/>
    <p:sldId id="974" r:id="rId594"/>
    <p:sldId id="975" r:id="rId595"/>
    <p:sldId id="976" r:id="rId596"/>
    <p:sldId id="978" r:id="rId597"/>
    <p:sldId id="979" r:id="rId598"/>
    <p:sldId id="648" r:id="rId599"/>
    <p:sldId id="844" r:id="rId600"/>
    <p:sldId id="1058" r:id="rId601"/>
    <p:sldId id="649" r:id="rId602"/>
    <p:sldId id="650" r:id="rId603"/>
    <p:sldId id="651" r:id="rId604"/>
    <p:sldId id="652" r:id="rId605"/>
    <p:sldId id="653" r:id="rId606"/>
    <p:sldId id="654" r:id="rId607"/>
    <p:sldId id="693" r:id="rId608"/>
    <p:sldId id="655" r:id="rId609"/>
    <p:sldId id="656" r:id="rId610"/>
    <p:sldId id="657" r:id="rId611"/>
    <p:sldId id="658" r:id="rId612"/>
    <p:sldId id="659" r:id="rId613"/>
    <p:sldId id="660" r:id="rId614"/>
    <p:sldId id="661" r:id="rId615"/>
    <p:sldId id="662" r:id="rId616"/>
    <p:sldId id="998" r:id="rId617"/>
    <p:sldId id="999" r:id="rId618"/>
    <p:sldId id="663" r:id="rId619"/>
    <p:sldId id="984" r:id="rId620"/>
    <p:sldId id="985" r:id="rId621"/>
    <p:sldId id="986" r:id="rId622"/>
    <p:sldId id="987" r:id="rId623"/>
    <p:sldId id="988" r:id="rId624"/>
    <p:sldId id="989" r:id="rId625"/>
    <p:sldId id="1010" r:id="rId626"/>
    <p:sldId id="1011" r:id="rId627"/>
    <p:sldId id="694" r:id="rId628"/>
    <p:sldId id="695" r:id="rId629"/>
    <p:sldId id="696" r:id="rId630"/>
    <p:sldId id="697" r:id="rId631"/>
    <p:sldId id="698" r:id="rId632"/>
    <p:sldId id="699" r:id="rId633"/>
    <p:sldId id="700" r:id="rId634"/>
    <p:sldId id="701" r:id="rId635"/>
    <p:sldId id="702" r:id="rId636"/>
    <p:sldId id="1008" r:id="rId637"/>
    <p:sldId id="1007" r:id="rId638"/>
    <p:sldId id="1005" r:id="rId639"/>
    <p:sldId id="1006" r:id="rId640"/>
    <p:sldId id="1009" r:id="rId641"/>
    <p:sldId id="703" r:id="rId642"/>
    <p:sldId id="704" r:id="rId643"/>
    <p:sldId id="705" r:id="rId644"/>
    <p:sldId id="706" r:id="rId645"/>
    <p:sldId id="707" r:id="rId646"/>
    <p:sldId id="708" r:id="rId647"/>
    <p:sldId id="709" r:id="rId648"/>
    <p:sldId id="710" r:id="rId649"/>
    <p:sldId id="711" r:id="rId650"/>
    <p:sldId id="712" r:id="rId651"/>
    <p:sldId id="713" r:id="rId652"/>
    <p:sldId id="714" r:id="rId653"/>
    <p:sldId id="715" r:id="rId654"/>
    <p:sldId id="716" r:id="rId655"/>
    <p:sldId id="717" r:id="rId656"/>
    <p:sldId id="718" r:id="rId657"/>
    <p:sldId id="719" r:id="rId658"/>
    <p:sldId id="720" r:id="rId659"/>
    <p:sldId id="721" r:id="rId660"/>
    <p:sldId id="722" r:id="rId661"/>
    <p:sldId id="935" r:id="rId662"/>
    <p:sldId id="723" r:id="rId663"/>
    <p:sldId id="724" r:id="rId664"/>
    <p:sldId id="725" r:id="rId665"/>
    <p:sldId id="726" r:id="rId666"/>
    <p:sldId id="727" r:id="rId667"/>
    <p:sldId id="728" r:id="rId668"/>
    <p:sldId id="729" r:id="rId669"/>
    <p:sldId id="730" r:id="rId670"/>
    <p:sldId id="939" r:id="rId671"/>
    <p:sldId id="940" r:id="rId672"/>
    <p:sldId id="941" r:id="rId673"/>
    <p:sldId id="942" r:id="rId674"/>
    <p:sldId id="943" r:id="rId675"/>
    <p:sldId id="944" r:id="rId676"/>
    <p:sldId id="1012" r:id="rId677"/>
    <p:sldId id="761" r:id="rId678"/>
    <p:sldId id="762" r:id="rId679"/>
    <p:sldId id="902" r:id="rId680"/>
    <p:sldId id="1002" r:id="rId681"/>
    <p:sldId id="955" r:id="rId682"/>
    <p:sldId id="990" r:id="rId683"/>
    <p:sldId id="946" r:id="rId684"/>
    <p:sldId id="967" r:id="rId685"/>
    <p:sldId id="865" r:id="rId686"/>
    <p:sldId id="1001" r:id="rId687"/>
    <p:sldId id="1000" r:id="rId688"/>
    <p:sldId id="866" r:id="rId689"/>
    <p:sldId id="867" r:id="rId690"/>
    <p:sldId id="868" r:id="rId691"/>
    <p:sldId id="869" r:id="rId692"/>
    <p:sldId id="870" r:id="rId693"/>
    <p:sldId id="871" r:id="rId694"/>
    <p:sldId id="872" r:id="rId695"/>
    <p:sldId id="873" r:id="rId696"/>
    <p:sldId id="874" r:id="rId697"/>
    <p:sldId id="875" r:id="rId698"/>
    <p:sldId id="876" r:id="rId699"/>
    <p:sldId id="878" r:id="rId700"/>
    <p:sldId id="880" r:id="rId701"/>
    <p:sldId id="881" r:id="rId702"/>
    <p:sldId id="882" r:id="rId703"/>
    <p:sldId id="883" r:id="rId704"/>
    <p:sldId id="884" r:id="rId705"/>
    <p:sldId id="885" r:id="rId706"/>
    <p:sldId id="886" r:id="rId707"/>
    <p:sldId id="888" r:id="rId708"/>
    <p:sldId id="887" r:id="rId709"/>
    <p:sldId id="889" r:id="rId710"/>
    <p:sldId id="890" r:id="rId711"/>
    <p:sldId id="891" r:id="rId712"/>
    <p:sldId id="892" r:id="rId713"/>
    <p:sldId id="893" r:id="rId714"/>
    <p:sldId id="894" r:id="rId715"/>
    <p:sldId id="895" r:id="rId716"/>
    <p:sldId id="896" r:id="rId717"/>
    <p:sldId id="897" r:id="rId718"/>
    <p:sldId id="898" r:id="rId719"/>
    <p:sldId id="899" r:id="rId72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91CFC44-CD98-471E-8B3E-7CCFBDBEB9B5}">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1" d="100"/>
          <a:sy n="101" d="100"/>
        </p:scale>
        <p:origin x="114"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commentAuthors" Target="commentAuthors.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viewProps" Target="viewProp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72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slide" Target="slides/slide71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presProps" Target="pres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heme" Target="theme/theme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62.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9.xml"/><Relationship Id="rId89" Type="http://schemas.openxmlformats.org/officeDocument/2006/relationships/slide" Target="slide281.xml"/><Relationship Id="rId112" Type="http://schemas.openxmlformats.org/officeDocument/2006/relationships/slide" Target="slide598.xml"/><Relationship Id="rId16" Type="http://schemas.openxmlformats.org/officeDocument/2006/relationships/image" Target="../media/image15.png"/><Relationship Id="rId107" Type="http://schemas.openxmlformats.org/officeDocument/2006/relationships/slide" Target="slide514.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9.xml"/><Relationship Id="rId79" Type="http://schemas.openxmlformats.org/officeDocument/2006/relationships/slide" Target="slide197.xml"/><Relationship Id="rId102" Type="http://schemas.openxmlformats.org/officeDocument/2006/relationships/slide" Target="slide461.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20.xml"/><Relationship Id="rId90" Type="http://schemas.openxmlformats.org/officeDocument/2006/relationships/slide" Target="slide283.xml"/><Relationship Id="rId95" Type="http://schemas.openxmlformats.org/officeDocument/2006/relationships/slide" Target="slide36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83.xml"/><Relationship Id="rId100" Type="http://schemas.openxmlformats.org/officeDocument/2006/relationships/slide" Target="slide435.xml"/><Relationship Id="rId105" Type="http://schemas.openxmlformats.org/officeDocument/2006/relationships/slide" Target="slide506.xml"/><Relationship Id="rId113" Type="http://schemas.openxmlformats.org/officeDocument/2006/relationships/slide" Target="slide615.xml"/><Relationship Id="rId118" Type="http://schemas.openxmlformats.org/officeDocument/2006/relationships/slide" Target="slide67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30.xml"/><Relationship Id="rId80" Type="http://schemas.openxmlformats.org/officeDocument/2006/relationships/slide" Target="slide216.xml"/><Relationship Id="rId85" Type="http://schemas.openxmlformats.org/officeDocument/2006/relationships/slide" Target="slide241.xml"/><Relationship Id="rId93" Type="http://schemas.openxmlformats.org/officeDocument/2006/relationships/slide" Target="slide344.xml"/><Relationship Id="rId98" Type="http://schemas.openxmlformats.org/officeDocument/2006/relationships/slide" Target="slide399.xml"/><Relationship Id="rId121" Type="http://schemas.openxmlformats.org/officeDocument/2006/relationships/slide" Target="slide684.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86.xml"/><Relationship Id="rId108" Type="http://schemas.openxmlformats.org/officeDocument/2006/relationships/slide" Target="slide526.xml"/><Relationship Id="rId116" Type="http://schemas.openxmlformats.org/officeDocument/2006/relationships/slide" Target="slide64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5.xml"/><Relationship Id="rId83" Type="http://schemas.openxmlformats.org/officeDocument/2006/relationships/slide" Target="slide234.xml"/><Relationship Id="rId88" Type="http://schemas.openxmlformats.org/officeDocument/2006/relationships/slide" Target="slide255.xml"/><Relationship Id="rId91" Type="http://schemas.openxmlformats.org/officeDocument/2006/relationships/slide" Target="slide303.xml"/><Relationship Id="rId96" Type="http://schemas.openxmlformats.org/officeDocument/2006/relationships/slide" Target="slide381.xml"/><Relationship Id="rId111" Type="http://schemas.openxmlformats.org/officeDocument/2006/relationships/slide" Target="slide58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12.xml"/><Relationship Id="rId114" Type="http://schemas.openxmlformats.org/officeDocument/2006/relationships/slide" Target="slide627.xml"/><Relationship Id="rId119" Type="http://schemas.openxmlformats.org/officeDocument/2006/relationships/slide" Target="slide67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3.xml"/><Relationship Id="rId78" Type="http://schemas.openxmlformats.org/officeDocument/2006/relationships/slide" Target="slide193.xml"/><Relationship Id="rId81" Type="http://schemas.openxmlformats.org/officeDocument/2006/relationships/slide" Target="slide218.xml"/><Relationship Id="rId86" Type="http://schemas.openxmlformats.org/officeDocument/2006/relationships/slide" Target="slide243.xml"/><Relationship Id="rId94" Type="http://schemas.openxmlformats.org/officeDocument/2006/relationships/slide" Target="slide360.xml"/><Relationship Id="rId99" Type="http://schemas.openxmlformats.org/officeDocument/2006/relationships/slide" Target="slide419.xml"/><Relationship Id="rId101" Type="http://schemas.openxmlformats.org/officeDocument/2006/relationships/slide" Target="slide44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4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62.xml"/><Relationship Id="rId97" Type="http://schemas.openxmlformats.org/officeDocument/2006/relationships/slide" Target="slide393.xml"/><Relationship Id="rId104" Type="http://schemas.openxmlformats.org/officeDocument/2006/relationships/slide" Target="slide494.xml"/><Relationship Id="rId120" Type="http://schemas.openxmlformats.org/officeDocument/2006/relationships/slide" Target="slide681.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2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45.xml"/><Relationship Id="rId110" Type="http://schemas.openxmlformats.org/officeDocument/2006/relationships/slide" Target="slide570.xml"/><Relationship Id="rId115" Type="http://schemas.openxmlformats.org/officeDocument/2006/relationships/slide" Target="slide6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4020617586"/>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a:solidFill>
                  <a:srgbClr val="FF66FF"/>
                </a:solidFill>
              </a:rPr>
              <a:t>return</a:t>
            </a:r>
            <a:r>
              <a:rPr lang="en-US" sz="110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686</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86118</TotalTime>
  <Words>116578</Words>
  <Application>Microsoft Office PowerPoint</Application>
  <PresentationFormat>Grand écran</PresentationFormat>
  <Paragraphs>13418</Paragraphs>
  <Slides>719</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719</vt:i4>
      </vt:variant>
    </vt:vector>
  </HeadingPairs>
  <TitlesOfParts>
    <vt:vector size="728"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Exemples d'applications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367</cp:revision>
  <dcterms:created xsi:type="dcterms:W3CDTF">2020-09-16T12:19:47Z</dcterms:created>
  <dcterms:modified xsi:type="dcterms:W3CDTF">2021-04-13T18:25:06Z</dcterms:modified>
</cp:coreProperties>
</file>